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2/9/2021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2/9/2021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2/9/2021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2/9/2021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2/9/2021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2/9/2021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2/9/2021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2/9/2021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2/9/2021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2/9/2021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2/9/2021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2/9/2021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04788" y="1250950"/>
            <a:ext cx="8734425" cy="4981575"/>
            <a:chOff x="129" y="788"/>
            <a:chExt cx="5502" cy="3138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38"/>
              <a:chOff x="129" y="788"/>
              <a:chExt cx="5502" cy="3138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l-GR" dirty="0"/>
                  <a:t>                                             </a:t>
                </a:r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 dirty="0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l-GR" dirty="0"/>
                  <a:t>                                                            5124561</a:t>
                </a:r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l-GR" dirty="0"/>
                  <a:t>    ΣΕΡΑΦΕΙΜ  ΠΑΛΛΗΚΑΡΗΣ</a:t>
                </a:r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 dirty="0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l-GR"/>
                  <a:t>                                               33.025,44</a:t>
                </a:r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 dirty="0"/>
              </a:p>
              <a:p>
                <a:r>
                  <a:rPr lang="el-GR" dirty="0"/>
                  <a:t>    </a:t>
                </a:r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243</Words>
  <Application>Microsoft Office PowerPoint</Application>
  <PresentationFormat>Προβολή στην οθόνη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Shinos Mayonka</cp:lastModifiedBy>
  <cp:revision>13</cp:revision>
  <dcterms:created xsi:type="dcterms:W3CDTF">2021-05-19T11:41:06Z</dcterms:created>
  <dcterms:modified xsi:type="dcterms:W3CDTF">2021-09-02T08:58:31Z</dcterms:modified>
</cp:coreProperties>
</file>